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159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430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27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8209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1348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4953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140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695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035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662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6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6961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9643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137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1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7519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515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5827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7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0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77814"/>
            <a:ext cx="9440034" cy="1017059"/>
          </a:xfrm>
        </p:spPr>
        <p:txBody>
          <a:bodyPr>
            <a:normAutofit/>
          </a:bodyPr>
          <a:lstStyle/>
          <a:p>
            <a:r>
              <a:rPr lang="hr-HR" sz="4800"/>
              <a:t>Prirodna bogatstva</a:t>
            </a:r>
            <a:endParaRPr lang="hr-HR" sz="48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52432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779D"/>
                </a:solidFill>
              </a:rPr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06" y="1358217"/>
            <a:ext cx="9149952" cy="21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0" y="1103698"/>
            <a:ext cx="5821050" cy="1492132"/>
          </a:xfrm>
        </p:spPr>
        <p:txBody>
          <a:bodyPr>
            <a:normAutofit/>
          </a:bodyPr>
          <a:lstStyle/>
          <a:p>
            <a:r>
              <a:rPr lang="hr-HR" dirty="0"/>
              <a:t>4. Koja europska država ima najviši udio šuma?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073015" y="298606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Bosna i Hercegovina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1073015" y="575430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Švedska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1073015" y="440129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Finska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CE868FA-056D-44E1-ACDE-4FF29CE15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EB0734B-42E2-4F94-A740-CB8D16797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45" y="1800836"/>
            <a:ext cx="5656604" cy="459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7F9F8273-5E61-4890-8134-EE2776B26A63}"/>
              </a:ext>
            </a:extLst>
          </p:cNvPr>
          <p:cNvSpPr/>
          <p:nvPr/>
        </p:nvSpPr>
        <p:spPr>
          <a:xfrm>
            <a:off x="4213934" y="514072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Forestologija</a:t>
            </a:r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26" y="1885950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5. Kako se zove znanost koja brine o očuvanju šuma, obnovljivom korištenju šuma i zaštiti šuma?</a:t>
            </a:r>
          </a:p>
        </p:txBody>
      </p:sp>
      <p:sp>
        <p:nvSpPr>
          <p:cNvPr id="4" name="Pravokutnik 3">
            <a:hlinkClick r:id="rId3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693" y="354172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Šumarstvo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54172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Pedologija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92" y="1639777"/>
            <a:ext cx="10970212" cy="1492132"/>
          </a:xfrm>
        </p:spPr>
        <p:txBody>
          <a:bodyPr>
            <a:normAutofit/>
          </a:bodyPr>
          <a:lstStyle/>
          <a:p>
            <a:r>
              <a:rPr lang="hr-HR" dirty="0"/>
              <a:t>6. U kojem od navedenih nacionalnih parkova šuma nije važna sastavnica?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324900" y="363764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Kornati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6898782" y="363764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Mljet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6898782" y="498694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Risnjak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FD985E29-A52D-4A12-9C7D-BBB2271A4913}"/>
              </a:ext>
            </a:extLst>
          </p:cNvPr>
          <p:cNvSpPr/>
          <p:nvPr/>
        </p:nvSpPr>
        <p:spPr>
          <a:xfrm>
            <a:off x="1324900" y="498694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Sjeverni Velebit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D57E272-13A5-48A9-9819-42A8A25ED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57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34950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19195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28" y="1592321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1. Što od navedenog ne spada u prirodna bogatstva?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CC01F2E-2A28-4A32-A983-7DF94F0F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10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0F0C7A6A-F727-460C-8701-ACBC615FA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7883" y="3773546"/>
            <a:ext cx="1930400" cy="218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Users\Svjetlana\Documents\školska knjiga\ppt predlosci i slike\smanjene\095_000016567.jpg">
            <a:hlinkClick r:id="rId3" action="ppaction://hlinksldjump"/>
            <a:extLst>
              <a:ext uri="{FF2B5EF4-FFF2-40B4-BE49-F238E27FC236}">
                <a16:creationId xmlns:a16="http://schemas.microsoft.com/office/drawing/2014/main" id="{B9B48984-C1BD-4857-A870-9D31BDC3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14583"/>
          <a:stretch>
            <a:fillRect/>
          </a:stretch>
        </p:blipFill>
        <p:spPr bwMode="auto">
          <a:xfrm>
            <a:off x="4091394" y="3773545"/>
            <a:ext cx="3405942" cy="2181938"/>
          </a:xfrm>
          <a:prstGeom prst="rect">
            <a:avLst/>
          </a:prstGeom>
          <a:noFill/>
        </p:spPr>
      </p:pic>
      <p:pic>
        <p:nvPicPr>
          <p:cNvPr id="1028" name="Picture 4" descr="Pojačan promet, gužve na graničnim prijelazima – Aktualno hr">
            <a:hlinkClick r:id="rId6" action="ppaction://hlinksldjump"/>
            <a:extLst>
              <a:ext uri="{FF2B5EF4-FFF2-40B4-BE49-F238E27FC236}">
                <a16:creationId xmlns:a16="http://schemas.microsoft.com/office/drawing/2014/main" id="{9390A11A-F531-4652-91A9-6A6383AA4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447" y="3773546"/>
            <a:ext cx="3490577" cy="223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7CB918-F5AF-4915-A0F8-2CF39B1B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Pomoću kojeg prirodnog bogatstva su pokretani prvi vlakovi?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83312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Benzin</a:t>
            </a:r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Dizel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4213934" y="528759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Ugljen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99B105-670A-418D-B71B-C358980A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93" y="1682809"/>
            <a:ext cx="10178322" cy="1492132"/>
          </a:xfrm>
        </p:spPr>
        <p:txBody>
          <a:bodyPr/>
          <a:lstStyle/>
          <a:p>
            <a:r>
              <a:rPr lang="hr-HR" dirty="0"/>
              <a:t>3. Koje prirodno bogatstvo je izuzetno važno za poljoprivredu?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C1866E-7DF2-46BE-958F-1F4D5B6F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10" name="Picture 9" descr="C:\Users\Svjetlana\Documents\školska knjiga\ppt predlosci i slike\smanjene\106_000020470.jpg">
            <a:hlinkClick r:id="rId3" action="ppaction://hlinksldjump"/>
            <a:extLst>
              <a:ext uri="{FF2B5EF4-FFF2-40B4-BE49-F238E27FC236}">
                <a16:creationId xmlns:a16="http://schemas.microsoft.com/office/drawing/2014/main" id="{C700FE93-55FC-4C38-B2D9-79D7EC77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4019" y="3752849"/>
            <a:ext cx="3438845" cy="2242725"/>
          </a:xfrm>
          <a:prstGeom prst="rect">
            <a:avLst/>
          </a:prstGeom>
          <a:noFill/>
        </p:spPr>
      </p:pic>
      <p:pic>
        <p:nvPicPr>
          <p:cNvPr id="2050" name="Picture 2" descr="Ilovača tlo: idealno za vrtlarstvo i zemljoradnju - RTL ŽIVOT I STIL">
            <a:hlinkClick r:id="rId5" action="ppaction://hlinksldjump"/>
            <a:extLst>
              <a:ext uri="{FF2B5EF4-FFF2-40B4-BE49-F238E27FC236}">
                <a16:creationId xmlns:a16="http://schemas.microsoft.com/office/drawing/2014/main" id="{2039B459-ACDC-4EC1-AB5B-A75DA5334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752849"/>
            <a:ext cx="3867152" cy="224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Pictures\velebit_lastovo_2017\DSC_0283.JPG">
            <a:hlinkClick r:id="rId3" action="ppaction://hlinksldjump"/>
            <a:extLst>
              <a:ext uri="{FF2B5EF4-FFF2-40B4-BE49-F238E27FC236}">
                <a16:creationId xmlns:a16="http://schemas.microsoft.com/office/drawing/2014/main" id="{D6DFC6B6-761C-4A54-99B5-0E2662450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29611" y="3752848"/>
            <a:ext cx="3367089" cy="2244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eža">
  <a:themeElements>
    <a:clrScheme name="Ljubičas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rež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rež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TM03457485[[fn=Mreža]]</Template>
  <TotalTime>259</TotalTime>
  <Words>109</Words>
  <Application>Microsoft Office PowerPoint</Application>
  <PresentationFormat>Široki zaslon</PresentationFormat>
  <Paragraphs>34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Mreža</vt:lpstr>
      <vt:lpstr>Prirodna bogatstva</vt:lpstr>
      <vt:lpstr>1. Što od navedenog ne spada u prirodna bogatstva?</vt:lpstr>
      <vt:lpstr>PowerPoint prezentacija</vt:lpstr>
      <vt:lpstr>PowerPoint prezentacija</vt:lpstr>
      <vt:lpstr>2. Pomoću kojeg prirodnog bogatstva su pokretani prvi vlakovi?</vt:lpstr>
      <vt:lpstr>PowerPoint prezentacija</vt:lpstr>
      <vt:lpstr>PowerPoint prezentacija</vt:lpstr>
      <vt:lpstr>3. Koje prirodno bogatstvo je izuzetno važno za poljoprivredu? </vt:lpstr>
      <vt:lpstr>PowerPoint prezentacija</vt:lpstr>
      <vt:lpstr>PowerPoint prezentacija</vt:lpstr>
      <vt:lpstr>4. Koja europska država ima najviši udio šuma?</vt:lpstr>
      <vt:lpstr>PowerPoint prezentacija</vt:lpstr>
      <vt:lpstr>PowerPoint prezentacija</vt:lpstr>
      <vt:lpstr>5. Kako se zove znanost koja brine o očuvanju šuma, obnovljivom korištenju šuma i zaštiti šuma?</vt:lpstr>
      <vt:lpstr>PowerPoint prezentacija</vt:lpstr>
      <vt:lpstr>PowerPoint prezentacija</vt:lpstr>
      <vt:lpstr>6. U kojem od navedenih nacionalnih parkova šuma nije važna sastavnica?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Temperatura i tlak zraka</dc:title>
  <dc:creator>MARKO VLADIĆ</dc:creator>
  <cp:lastModifiedBy>MARKO VLADIĆ</cp:lastModifiedBy>
  <cp:revision>15</cp:revision>
  <dcterms:created xsi:type="dcterms:W3CDTF">2020-09-26T12:22:16Z</dcterms:created>
  <dcterms:modified xsi:type="dcterms:W3CDTF">2020-10-04T10:00:46Z</dcterms:modified>
</cp:coreProperties>
</file>